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3F5B"/>
    <a:srgbClr val="292929"/>
    <a:srgbClr val="9B9F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solidFill>
          <a:srgbClr val="383F5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D1B277B-EB67-4833-B7E4-893273208F2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23"/>
            <a:ext cx="12192000" cy="685984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1102" y="1595887"/>
            <a:ext cx="7306573" cy="2212250"/>
          </a:xfrm>
        </p:spPr>
        <p:txBody>
          <a:bodyPr anchor="b">
            <a:normAutofit/>
          </a:bodyPr>
          <a:lstStyle>
            <a:lvl1pPr algn="l">
              <a:defRPr sz="2400" b="1" i="0" baseline="0"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1103" y="3900212"/>
            <a:ext cx="7306572" cy="928963"/>
          </a:xfrm>
        </p:spPr>
        <p:txBody>
          <a:bodyPr/>
          <a:lstStyle>
            <a:lvl1pPr marL="0" indent="0" algn="l"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13" name="Текст 12">
            <a:extLst>
              <a:ext uri="{FF2B5EF4-FFF2-40B4-BE49-F238E27FC236}">
                <a16:creationId xmlns:a16="http://schemas.microsoft.com/office/drawing/2014/main" id="{F56495A5-97BD-43D6-880A-2730944B025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859327" y="453722"/>
            <a:ext cx="2711569" cy="2975278"/>
          </a:xfr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117ADC5-45AF-4377-BEBF-6CB582BAFFEE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1925794" y="338691"/>
            <a:ext cx="1260446" cy="818151"/>
          </a:xfrm>
        </p:spPr>
        <p:txBody>
          <a:bodyPr/>
          <a:lstStyle>
            <a:lvl1pPr marL="0" indent="0">
              <a:buNone/>
              <a:defRPr lang="en-US" dirty="0"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36EE738A-0DA2-47DF-9FAE-F19938215638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3487669" y="346703"/>
            <a:ext cx="1260446" cy="818151"/>
          </a:xfrm>
        </p:spPr>
        <p:txBody>
          <a:bodyPr/>
          <a:lstStyle>
            <a:lvl1pPr marL="0" indent="0">
              <a:buNone/>
              <a:defRPr lang="en-US" dirty="0"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517CA76F-457F-4918-98DA-BE306E43E135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5049544" y="346703"/>
            <a:ext cx="1260446" cy="818151"/>
          </a:xfrm>
        </p:spPr>
        <p:txBody>
          <a:bodyPr/>
          <a:lstStyle>
            <a:lvl1pPr marL="0" indent="0">
              <a:buNone/>
              <a:defRPr lang="en-US" dirty="0"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pic>
        <p:nvPicPr>
          <p:cNvPr id="10" name="Объект 11">
            <a:extLst>
              <a:ext uri="{FF2B5EF4-FFF2-40B4-BE49-F238E27FC236}">
                <a16:creationId xmlns:a16="http://schemas.microsoft.com/office/drawing/2014/main" id="{24938A1F-8E31-4955-AFD4-2D16B722A859}"/>
              </a:ext>
            </a:extLst>
          </p:cNvPr>
          <p:cNvPicPr>
            <a:picLocks noGrp="1"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02052" y="453722"/>
            <a:ext cx="976717" cy="479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883107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313967"/>
            <a:ext cx="909636" cy="365125"/>
          </a:xfrm>
        </p:spPr>
        <p:txBody>
          <a:bodyPr/>
          <a:lstStyle>
            <a:lvl1pPr algn="r">
              <a:defRPr>
                <a:solidFill>
                  <a:srgbClr val="292929"/>
                </a:solidFill>
              </a:defRPr>
            </a:lvl1pPr>
          </a:lstStyle>
          <a:p>
            <a:fld id="{CA156929-CA58-40CF-8E80-5C69451B907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35442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 - Темны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7FF7E36D-23FE-462F-B1C4-DBBA9022918D}"/>
              </a:ext>
            </a:extLst>
          </p:cNvPr>
          <p:cNvSpPr/>
          <p:nvPr userDrawn="1"/>
        </p:nvSpPr>
        <p:spPr>
          <a:xfrm>
            <a:off x="0" y="0"/>
            <a:ext cx="12192000" cy="6874617"/>
          </a:xfrm>
          <a:prstGeom prst="rect">
            <a:avLst/>
          </a:prstGeom>
          <a:solidFill>
            <a:srgbClr val="383F5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313967"/>
            <a:ext cx="909636" cy="365125"/>
          </a:xfrm>
        </p:spPr>
        <p:txBody>
          <a:bodyPr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fld id="{CA156929-CA58-40CF-8E80-5C69451B907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20204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 - Светлый">
    <p:bg>
      <p:bgPr>
        <a:solidFill>
          <a:srgbClr val="383F5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F6B1BD3-06C1-4162-BB41-3AD9F118BE0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845"/>
            <a:ext cx="12192000" cy="685984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1102" y="1595887"/>
            <a:ext cx="7306573" cy="2212250"/>
          </a:xfrm>
        </p:spPr>
        <p:txBody>
          <a:bodyPr anchor="b">
            <a:normAutofit/>
          </a:bodyPr>
          <a:lstStyle>
            <a:lvl1pPr algn="l">
              <a:defRPr sz="2400" b="1" i="0" baseline="0">
                <a:solidFill>
                  <a:srgbClr val="383F5B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1103" y="3900212"/>
            <a:ext cx="7306572" cy="1361901"/>
          </a:xfrm>
        </p:spPr>
        <p:txBody>
          <a:bodyPr/>
          <a:lstStyle>
            <a:lvl1pPr marL="0" indent="0" algn="l">
              <a:buNone/>
              <a:defRPr sz="1600">
                <a:solidFill>
                  <a:srgbClr val="292929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13" name="Текст 12">
            <a:extLst>
              <a:ext uri="{FF2B5EF4-FFF2-40B4-BE49-F238E27FC236}">
                <a16:creationId xmlns:a16="http://schemas.microsoft.com/office/drawing/2014/main" id="{F56495A5-97BD-43D6-880A-2730944B025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859327" y="453722"/>
            <a:ext cx="2711569" cy="2975278"/>
          </a:xfr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rgbClr val="292929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9A7B70A-6099-4563-AB55-5DABD75447B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102" y="453722"/>
            <a:ext cx="1003263" cy="444484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CC44A99-418B-4A95-8B46-65A3AC3C1BE7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1925794" y="338691"/>
            <a:ext cx="1260446" cy="818151"/>
          </a:xfrm>
        </p:spPr>
        <p:txBody>
          <a:bodyPr/>
          <a:lstStyle>
            <a:lvl1pPr marL="0" indent="0">
              <a:buNone/>
              <a:defRPr lang="en-US" dirty="0"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04DBE168-E604-43F7-AAC0-7F1BC2568BEB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3487669" y="346703"/>
            <a:ext cx="1260446" cy="818151"/>
          </a:xfrm>
        </p:spPr>
        <p:txBody>
          <a:bodyPr/>
          <a:lstStyle>
            <a:lvl1pPr marL="0" indent="0">
              <a:buNone/>
              <a:defRPr lang="en-US" dirty="0"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EB9E2F0-B8FA-4F3D-AC4A-8F8EC7E93F6D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5049544" y="346703"/>
            <a:ext cx="1260446" cy="818151"/>
          </a:xfrm>
        </p:spPr>
        <p:txBody>
          <a:bodyPr/>
          <a:lstStyle>
            <a:lvl1pPr marL="0" indent="0">
              <a:buNone/>
              <a:defRPr lang="en-US" dirty="0"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A8A3695-AE99-4FFF-9493-EF32589C752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99846" y="431178"/>
            <a:ext cx="997973" cy="489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78304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 - Светлый 2">
    <p:bg>
      <p:bgPr>
        <a:solidFill>
          <a:srgbClr val="383F5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AE6CE70-0A58-4F67-B678-B1CEA04D509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23"/>
            <a:ext cx="12192000" cy="685984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1102" y="1595887"/>
            <a:ext cx="7306573" cy="2212250"/>
          </a:xfrm>
        </p:spPr>
        <p:txBody>
          <a:bodyPr anchor="b">
            <a:normAutofit/>
          </a:bodyPr>
          <a:lstStyle>
            <a:lvl1pPr algn="l">
              <a:defRPr sz="2400" b="1" i="0" baseline="0">
                <a:solidFill>
                  <a:srgbClr val="383F5B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1103" y="3900212"/>
            <a:ext cx="7306572" cy="1361901"/>
          </a:xfrm>
        </p:spPr>
        <p:txBody>
          <a:bodyPr/>
          <a:lstStyle>
            <a:lvl1pPr marL="0" indent="0" algn="l">
              <a:buNone/>
              <a:defRPr sz="1600">
                <a:solidFill>
                  <a:srgbClr val="292929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13" name="Текст 12">
            <a:extLst>
              <a:ext uri="{FF2B5EF4-FFF2-40B4-BE49-F238E27FC236}">
                <a16:creationId xmlns:a16="http://schemas.microsoft.com/office/drawing/2014/main" id="{F56495A5-97BD-43D6-880A-2730944B025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859327" y="453722"/>
            <a:ext cx="2711569" cy="2975278"/>
          </a:xfr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rgbClr val="292929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9A7B70A-6099-4563-AB55-5DABD75447B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102" y="453722"/>
            <a:ext cx="1003263" cy="444484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5FA15AFF-0AD1-4179-87BB-ABA51CFFA61B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1925794" y="338691"/>
            <a:ext cx="1260446" cy="818151"/>
          </a:xfrm>
        </p:spPr>
        <p:txBody>
          <a:bodyPr/>
          <a:lstStyle>
            <a:lvl1pPr marL="0" indent="0">
              <a:buNone/>
              <a:defRPr lang="en-US" dirty="0"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5BEB0473-63D5-41BE-BBFD-430DE4F37722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3487669" y="346703"/>
            <a:ext cx="1260446" cy="818151"/>
          </a:xfrm>
        </p:spPr>
        <p:txBody>
          <a:bodyPr/>
          <a:lstStyle>
            <a:lvl1pPr marL="0" indent="0">
              <a:buNone/>
              <a:defRPr lang="en-US" dirty="0"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30C58B-E446-4B90-A128-7FCB35FD1598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5049544" y="346703"/>
            <a:ext cx="1260446" cy="818151"/>
          </a:xfrm>
        </p:spPr>
        <p:txBody>
          <a:bodyPr/>
          <a:lstStyle>
            <a:lvl1pPr marL="0" indent="0">
              <a:buNone/>
              <a:defRPr lang="en-US" dirty="0"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C0402180-1E58-46EB-A75E-BF2CEC8C6DA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99846" y="431178"/>
            <a:ext cx="997973" cy="489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211631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 - Светлы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3FD3E7B-E4DB-42CD-94BD-0B70FDF799E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09" y="0"/>
            <a:ext cx="12198418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173F5BEE-0F31-453E-940F-290208C9FD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1102" y="1595887"/>
            <a:ext cx="7306573" cy="2212250"/>
          </a:xfrm>
        </p:spPr>
        <p:txBody>
          <a:bodyPr anchor="b">
            <a:normAutofit/>
          </a:bodyPr>
          <a:lstStyle>
            <a:lvl1pPr algn="l">
              <a:defRPr sz="2400" b="1" i="0" baseline="0">
                <a:solidFill>
                  <a:srgbClr val="383F5B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0333C07B-0884-43D3-83CB-B5043FFFDAA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1103" y="3900212"/>
            <a:ext cx="7306572" cy="1361901"/>
          </a:xfrm>
        </p:spPr>
        <p:txBody>
          <a:bodyPr/>
          <a:lstStyle>
            <a:lvl1pPr marL="0" indent="0" algn="l">
              <a:buNone/>
              <a:defRPr sz="1600">
                <a:solidFill>
                  <a:srgbClr val="292929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5916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 - Темны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6FEB849-AE02-4406-92B0-44500818F8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10"/>
            <a:ext cx="12192000" cy="6860619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0F554AC-6DEF-4147-9A8C-72814D5846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1102" y="1595887"/>
            <a:ext cx="7306573" cy="2212250"/>
          </a:xfrm>
        </p:spPr>
        <p:txBody>
          <a:bodyPr anchor="b">
            <a:normAutofit/>
          </a:bodyPr>
          <a:lstStyle>
            <a:lvl1pPr algn="l">
              <a:defRPr sz="2400" b="1" i="0" baseline="0"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98FD97DC-0ABD-4EEA-9DA2-40BE40B72E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1103" y="3900212"/>
            <a:ext cx="7306572" cy="1361901"/>
          </a:xfrm>
        </p:spPr>
        <p:txBody>
          <a:bodyPr/>
          <a:lstStyle>
            <a:lvl1pPr marL="0" indent="0" algn="l"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6917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62015FD-679B-41E5-94DE-276577B02B8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617"/>
            <a:ext cx="12192000" cy="10477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4364" y="147485"/>
            <a:ext cx="7320268" cy="698090"/>
          </a:xfrm>
        </p:spPr>
        <p:txBody>
          <a:bodyPr>
            <a:normAutofit/>
          </a:bodyPr>
          <a:lstStyle>
            <a:lvl1pPr>
              <a:defRPr sz="1600"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4364" y="1604357"/>
            <a:ext cx="10963272" cy="493967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313967"/>
            <a:ext cx="909636" cy="365125"/>
          </a:xfrm>
        </p:spPr>
        <p:txBody>
          <a:bodyPr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fld id="{CA156929-CA58-40CF-8E80-5C69451B907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57821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 - Темны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237F503E-4CCB-4621-B60D-9990F057062B}"/>
              </a:ext>
            </a:extLst>
          </p:cNvPr>
          <p:cNvSpPr/>
          <p:nvPr userDrawn="1"/>
        </p:nvSpPr>
        <p:spPr>
          <a:xfrm>
            <a:off x="0" y="0"/>
            <a:ext cx="12192000" cy="6874617"/>
          </a:xfrm>
          <a:prstGeom prst="rect">
            <a:avLst/>
          </a:prstGeom>
          <a:solidFill>
            <a:srgbClr val="383F5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62015FD-679B-41E5-94DE-276577B02B8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617"/>
            <a:ext cx="12192000" cy="10477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4364" y="147485"/>
            <a:ext cx="7320268" cy="698090"/>
          </a:xfrm>
        </p:spPr>
        <p:txBody>
          <a:bodyPr>
            <a:normAutofit/>
          </a:bodyPr>
          <a:lstStyle>
            <a:lvl1pPr>
              <a:defRPr sz="1600"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4364" y="1604357"/>
            <a:ext cx="10963272" cy="493967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313967"/>
            <a:ext cx="909636" cy="365125"/>
          </a:xfrm>
        </p:spPr>
        <p:txBody>
          <a:bodyPr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fld id="{CA156929-CA58-40CF-8E80-5C69451B907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92D0BA73-BF22-49F8-83BD-9C0A87F8089F}"/>
              </a:ext>
            </a:extLst>
          </p:cNvPr>
          <p:cNvCxnSpPr/>
          <p:nvPr userDrawn="1"/>
        </p:nvCxnSpPr>
        <p:spPr>
          <a:xfrm>
            <a:off x="0" y="1031133"/>
            <a:ext cx="12192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32949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62015FD-679B-41E5-94DE-276577B02B8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617"/>
            <a:ext cx="12192000" cy="10477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4364" y="147485"/>
            <a:ext cx="7320268" cy="698090"/>
          </a:xfrm>
        </p:spPr>
        <p:txBody>
          <a:bodyPr>
            <a:normAutofit/>
          </a:bodyPr>
          <a:lstStyle>
            <a:lvl1pPr>
              <a:defRPr sz="1600"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313967"/>
            <a:ext cx="909636" cy="365125"/>
          </a:xfrm>
        </p:spPr>
        <p:txBody>
          <a:bodyPr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fld id="{CA156929-CA58-40CF-8E80-5C69451B907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1464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 - Темны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C9237CCB-35A4-44A7-B9A0-365223AB33FC}"/>
              </a:ext>
            </a:extLst>
          </p:cNvPr>
          <p:cNvSpPr/>
          <p:nvPr userDrawn="1"/>
        </p:nvSpPr>
        <p:spPr>
          <a:xfrm>
            <a:off x="0" y="0"/>
            <a:ext cx="12192000" cy="6874617"/>
          </a:xfrm>
          <a:prstGeom prst="rect">
            <a:avLst/>
          </a:prstGeom>
          <a:solidFill>
            <a:srgbClr val="383F5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/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B67129C7-8B97-463E-8019-591DAC6A73DF}"/>
              </a:ext>
            </a:extLst>
          </p:cNvPr>
          <p:cNvCxnSpPr/>
          <p:nvPr userDrawn="1"/>
        </p:nvCxnSpPr>
        <p:spPr>
          <a:xfrm>
            <a:off x="0" y="1031133"/>
            <a:ext cx="12192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62015FD-679B-41E5-94DE-276577B02B8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617"/>
            <a:ext cx="12192000" cy="10477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4364" y="147485"/>
            <a:ext cx="7320268" cy="698090"/>
          </a:xfrm>
        </p:spPr>
        <p:txBody>
          <a:bodyPr>
            <a:normAutofit/>
          </a:bodyPr>
          <a:lstStyle>
            <a:lvl1pPr>
              <a:defRPr sz="1600"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313967"/>
            <a:ext cx="909636" cy="365125"/>
          </a:xfrm>
        </p:spPr>
        <p:txBody>
          <a:bodyPr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fld id="{CA156929-CA58-40CF-8E80-5C69451B907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62198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58800" y="365127"/>
            <a:ext cx="11074400" cy="11644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58800" y="1604357"/>
            <a:ext cx="11074400" cy="41646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518400" y="610899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58800" y="610899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  <a:latin typeface="Russisch Sans" panose="00000506000000000000" pitchFamily="2" charset="0"/>
              </a:defRPr>
            </a:lvl1pPr>
          </a:lstStyle>
          <a:p>
            <a:fld id="{CA156929-CA58-40CF-8E80-5C69451B907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00522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6" r:id="rId2"/>
    <p:sldLayoutId id="2147483677" r:id="rId3"/>
    <p:sldLayoutId id="2147483663" r:id="rId4"/>
    <p:sldLayoutId id="2147483678" r:id="rId5"/>
    <p:sldLayoutId id="2147483662" r:id="rId6"/>
    <p:sldLayoutId id="2147483681" r:id="rId7"/>
    <p:sldLayoutId id="2147483679" r:id="rId8"/>
    <p:sldLayoutId id="2147483682" r:id="rId9"/>
    <p:sldLayoutId id="2147483680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rgbClr val="383F5B"/>
          </a:solidFill>
          <a:latin typeface="Russisch Sans" panose="00000506000000000000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600" kern="1200">
          <a:solidFill>
            <a:srgbClr val="292929"/>
          </a:solidFill>
          <a:latin typeface="Russisch Sans" panose="00000506000000000000" pitchFamily="2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292929"/>
          </a:solidFill>
          <a:latin typeface="Russisch Sans" panose="00000506000000000000" pitchFamily="2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000" kern="1200">
          <a:solidFill>
            <a:srgbClr val="292929"/>
          </a:solidFill>
          <a:latin typeface="Russisch Sans" panose="00000506000000000000" pitchFamily="2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900" kern="1200">
          <a:solidFill>
            <a:srgbClr val="292929"/>
          </a:solidFill>
          <a:latin typeface="Russisch Sans" panose="00000506000000000000" pitchFamily="2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800" kern="1200">
          <a:solidFill>
            <a:srgbClr val="292929"/>
          </a:solidFill>
          <a:latin typeface="Russisch Sans" panose="00000506000000000000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" userDrawn="1">
          <p15:clr>
            <a:srgbClr val="F26B43"/>
          </p15:clr>
        </p15:guide>
        <p15:guide id="2" orient="horz" pos="4080" userDrawn="1">
          <p15:clr>
            <a:srgbClr val="F26B43"/>
          </p15:clr>
        </p15:guide>
        <p15:guide id="3" pos="352" userDrawn="1">
          <p15:clr>
            <a:srgbClr val="F26B43"/>
          </p15:clr>
        </p15:guide>
        <p15:guide id="4" pos="732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2B8E7915-5AB8-44F9-96F3-FFAD894A0C4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Подзаголовок 4">
            <a:extLst>
              <a:ext uri="{FF2B5EF4-FFF2-40B4-BE49-F238E27FC236}">
                <a16:creationId xmlns:a16="http://schemas.microsoft.com/office/drawing/2014/main" id="{ED60D6A1-BD1D-45D9-B061-07930A16BEB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id="{54D358E4-996A-4E47-96B3-573BC53B31C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Объект 10">
            <a:extLst>
              <a:ext uri="{FF2B5EF4-FFF2-40B4-BE49-F238E27FC236}">
                <a16:creationId xmlns:a16="http://schemas.microsoft.com/office/drawing/2014/main" id="{9AE6C52D-8520-4390-8D1D-78462CB523B4}"/>
              </a:ext>
            </a:extLst>
          </p:cNvPr>
          <p:cNvSpPr>
            <a:spLocks noGrp="1"/>
          </p:cNvSpPr>
          <p:nvPr>
            <p:ph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Объект 11">
            <a:extLst>
              <a:ext uri="{FF2B5EF4-FFF2-40B4-BE49-F238E27FC236}">
                <a16:creationId xmlns:a16="http://schemas.microsoft.com/office/drawing/2014/main" id="{7ABAE41B-8EAD-49E9-A981-6E2DE591848F}"/>
              </a:ext>
            </a:extLst>
          </p:cNvPr>
          <p:cNvSpPr>
            <a:spLocks noGrp="1"/>
          </p:cNvSpPr>
          <p:nvPr>
            <p:ph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Объект 12">
            <a:extLst>
              <a:ext uri="{FF2B5EF4-FFF2-40B4-BE49-F238E27FC236}">
                <a16:creationId xmlns:a16="http://schemas.microsoft.com/office/drawing/2014/main" id="{61C24DD0-5D40-446D-A0F9-13656504BC26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85074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29190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79321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8A93A4-084D-40E1-9185-09CF5AF7CBF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0EE8891B-D0E9-4C89-9603-F6E7D645BF1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E32FAD69-C03D-4983-8C7C-17320060BBA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2D7CF542-55AC-411E-86C0-89C981C8D438}"/>
              </a:ext>
            </a:extLst>
          </p:cNvPr>
          <p:cNvSpPr>
            <a:spLocks noGrp="1"/>
          </p:cNvSpPr>
          <p:nvPr>
            <p:ph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BC92C640-D8E6-437B-B5B0-DBF79C303841}"/>
              </a:ext>
            </a:extLst>
          </p:cNvPr>
          <p:cNvSpPr>
            <a:spLocks noGrp="1"/>
          </p:cNvSpPr>
          <p:nvPr>
            <p:ph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Объект 6">
            <a:extLst>
              <a:ext uri="{FF2B5EF4-FFF2-40B4-BE49-F238E27FC236}">
                <a16:creationId xmlns:a16="http://schemas.microsoft.com/office/drawing/2014/main" id="{E10A281B-CCA6-4256-B62D-2AC4A3CB4052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21607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>
            <a:extLst>
              <a:ext uri="{FF2B5EF4-FFF2-40B4-BE49-F238E27FC236}">
                <a16:creationId xmlns:a16="http://schemas.microsoft.com/office/drawing/2014/main" id="{DFB3EA81-8449-43D0-ACC2-8ED611615D2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Подзаголовок 8">
            <a:extLst>
              <a:ext uri="{FF2B5EF4-FFF2-40B4-BE49-F238E27FC236}">
                <a16:creationId xmlns:a16="http://schemas.microsoft.com/office/drawing/2014/main" id="{24E0E01B-CC9F-4C0A-9A41-05CCBE5D9D9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Текст 9">
            <a:extLst>
              <a:ext uri="{FF2B5EF4-FFF2-40B4-BE49-F238E27FC236}">
                <a16:creationId xmlns:a16="http://schemas.microsoft.com/office/drawing/2014/main" id="{383BF50D-0DE8-4CF9-A18C-D1E7307E95C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Объект 10">
            <a:extLst>
              <a:ext uri="{FF2B5EF4-FFF2-40B4-BE49-F238E27FC236}">
                <a16:creationId xmlns:a16="http://schemas.microsoft.com/office/drawing/2014/main" id="{9CBBBE94-5B71-4DD2-A1D8-678011BA5832}"/>
              </a:ext>
            </a:extLst>
          </p:cNvPr>
          <p:cNvSpPr>
            <a:spLocks noGrp="1"/>
          </p:cNvSpPr>
          <p:nvPr>
            <p:ph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Объект 11">
            <a:extLst>
              <a:ext uri="{FF2B5EF4-FFF2-40B4-BE49-F238E27FC236}">
                <a16:creationId xmlns:a16="http://schemas.microsoft.com/office/drawing/2014/main" id="{A58D2FEA-FFC8-453F-BED2-4F5DB8F25DC9}"/>
              </a:ext>
            </a:extLst>
          </p:cNvPr>
          <p:cNvSpPr>
            <a:spLocks noGrp="1"/>
          </p:cNvSpPr>
          <p:nvPr>
            <p:ph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Объект 12">
            <a:extLst>
              <a:ext uri="{FF2B5EF4-FFF2-40B4-BE49-F238E27FC236}">
                <a16:creationId xmlns:a16="http://schemas.microsoft.com/office/drawing/2014/main" id="{D813D659-92F1-45E4-AD3D-6A635460F4F1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34477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>
            <a:extLst>
              <a:ext uri="{FF2B5EF4-FFF2-40B4-BE49-F238E27FC236}">
                <a16:creationId xmlns:a16="http://schemas.microsoft.com/office/drawing/2014/main" id="{D5504B6D-29E4-41CB-8F08-12111C71565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Подзаголовок 8">
            <a:extLst>
              <a:ext uri="{FF2B5EF4-FFF2-40B4-BE49-F238E27FC236}">
                <a16:creationId xmlns:a16="http://schemas.microsoft.com/office/drawing/2014/main" id="{24808F1B-0AE8-48BC-B2D4-DCF78B4929C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24462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28EDF7BF-1FD9-46DB-8D67-9394791DD6D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Подзаголовок 4">
            <a:extLst>
              <a:ext uri="{FF2B5EF4-FFF2-40B4-BE49-F238E27FC236}">
                <a16:creationId xmlns:a16="http://schemas.microsoft.com/office/drawing/2014/main" id="{AEEB881A-968A-4243-8CC4-0E2A6774987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897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CA43C8F9-CA8C-409F-B2C6-223E61CC53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BF424724-30CD-48BE-8D88-EF51469347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82071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9332E853-A684-4C6F-93E3-4890E417D2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A36D9480-5CEC-4222-8898-E9A4BBFC4D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24479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7492E5BE-F0CD-4938-8E4B-B2AE186CA6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4307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FCE2D111-E117-433B-88FD-CAE17C4686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0516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ИСЭ 16 на 9 - Шаблон" id="{632E2679-BF4D-44A3-9524-2618BF9FA5CE}" vid="{D87D01D9-AB4A-46C5-9E3A-5FBA54CBA60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</TotalTime>
  <Words>0</Words>
  <Application>Microsoft Office PowerPoint</Application>
  <PresentationFormat>Широкоэкранный</PresentationFormat>
  <Paragraphs>0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Calibri</vt:lpstr>
      <vt:lpstr>Russisch Sans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Екатерина Калинова</dc:creator>
  <cp:lastModifiedBy>Екатерина Калинова</cp:lastModifiedBy>
  <cp:revision>4</cp:revision>
  <dcterms:created xsi:type="dcterms:W3CDTF">2022-04-28T05:47:40Z</dcterms:created>
  <dcterms:modified xsi:type="dcterms:W3CDTF">2022-04-28T06:30:17Z</dcterms:modified>
</cp:coreProperties>
</file>