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3F5B"/>
    <a:srgbClr val="292929"/>
    <a:srgbClr val="9B9F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6357" autoAdjust="0"/>
  </p:normalViewPr>
  <p:slideViewPr>
    <p:cSldViewPr snapToGrid="0">
      <p:cViewPr varScale="1">
        <p:scale>
          <a:sx n="110" d="100"/>
          <a:sy n="110" d="100"/>
        </p:scale>
        <p:origin x="1542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sv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solidFill>
          <a:srgbClr val="383F5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911AA17-3C5C-4A8A-952B-73C87C4BED8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" y="126"/>
            <a:ext cx="9143664" cy="685774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19100" y="1587260"/>
            <a:ext cx="5058674" cy="2130522"/>
          </a:xfrm>
        </p:spPr>
        <p:txBody>
          <a:bodyPr anchor="b">
            <a:normAutofit/>
          </a:bodyPr>
          <a:lstStyle>
            <a:lvl1pPr algn="l">
              <a:defRPr sz="2400" b="1" i="0" baseline="0"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19099" y="3809858"/>
            <a:ext cx="5058675" cy="995056"/>
          </a:xfrm>
        </p:spPr>
        <p:txBody>
          <a:bodyPr/>
          <a:lstStyle>
            <a:lvl1pPr marL="0" indent="0" algn="l">
              <a:buNone/>
              <a:defRPr sz="1600">
                <a:solidFill>
                  <a:srgbClr val="9B9FAD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9" name="Текст 12">
            <a:extLst>
              <a:ext uri="{FF2B5EF4-FFF2-40B4-BE49-F238E27FC236}">
                <a16:creationId xmlns:a16="http://schemas.microsoft.com/office/drawing/2014/main" id="{F43A6188-F700-4D14-97C8-0E431E143EF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60852" y="453722"/>
            <a:ext cx="2268747" cy="2600029"/>
          </a:xfr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pic>
        <p:nvPicPr>
          <p:cNvPr id="8" name="Объект 11">
            <a:extLst>
              <a:ext uri="{FF2B5EF4-FFF2-40B4-BE49-F238E27FC236}">
                <a16:creationId xmlns:a16="http://schemas.microsoft.com/office/drawing/2014/main" id="{E76A345C-C465-408E-9565-A6281B91C55C}"/>
              </a:ext>
            </a:extLst>
          </p:cNvPr>
          <p:cNvPicPr>
            <a:picLocks noGrp="1"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12769" y="453722"/>
            <a:ext cx="976717" cy="479144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72510E72-CFB5-401E-88D7-E7DAF336421F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1691304" y="402139"/>
            <a:ext cx="877575" cy="569631"/>
          </a:xfrm>
        </p:spPr>
        <p:txBody>
          <a:bodyPr/>
          <a:lstStyle>
            <a:lvl1pPr marL="0" indent="0">
              <a:buNone/>
              <a:defRPr lang="en-US" dirty="0"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0E106AF-3A8B-492B-9F8E-9EC3AFDBFDFF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2870697" y="402138"/>
            <a:ext cx="877575" cy="569631"/>
          </a:xfrm>
        </p:spPr>
        <p:txBody>
          <a:bodyPr/>
          <a:lstStyle>
            <a:lvl1pPr marL="0" indent="0">
              <a:buNone/>
              <a:defRPr lang="en-US" dirty="0"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2766E54B-C7E8-4A52-89D5-6DB311229FD5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050090" y="402137"/>
            <a:ext cx="877575" cy="569631"/>
          </a:xfrm>
        </p:spPr>
        <p:txBody>
          <a:bodyPr/>
          <a:lstStyle>
            <a:lvl1pPr marL="0" indent="0">
              <a:buNone/>
              <a:defRPr lang="en-US" dirty="0"/>
            </a:lvl1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37883107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36302" y="309145"/>
            <a:ext cx="788598" cy="365125"/>
          </a:xfrm>
        </p:spPr>
        <p:txBody>
          <a:bodyPr/>
          <a:lstStyle>
            <a:lvl1pPr algn="r">
              <a:defRPr>
                <a:solidFill>
                  <a:srgbClr val="292929"/>
                </a:solidFill>
              </a:defRPr>
            </a:lvl1pPr>
          </a:lstStyle>
          <a:p>
            <a:fld id="{CA156929-CA58-40CF-8E80-5C69451B907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67194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 - Темны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90401A2C-C90C-4847-AD8C-EA81579FE19E}"/>
              </a:ext>
            </a:extLst>
          </p:cNvPr>
          <p:cNvSpPr/>
          <p:nvPr userDrawn="1"/>
        </p:nvSpPr>
        <p:spPr>
          <a:xfrm>
            <a:off x="0" y="0"/>
            <a:ext cx="9144000" cy="6857999"/>
          </a:xfrm>
          <a:prstGeom prst="rect">
            <a:avLst/>
          </a:prstGeom>
          <a:solidFill>
            <a:srgbClr val="383F5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83F5B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36302" y="309145"/>
            <a:ext cx="788598" cy="365125"/>
          </a:xfrm>
        </p:spPr>
        <p:txBody>
          <a:bodyPr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fld id="{CA156929-CA58-40CF-8E80-5C69451B907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11196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 - Светлый">
    <p:bg>
      <p:bgPr>
        <a:solidFill>
          <a:srgbClr val="383F5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911AA17-3C5C-4A8A-952B-73C87C4BED8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" y="126"/>
            <a:ext cx="9143664" cy="685774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BE794B9-452A-46C8-8077-93E45C65776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" y="126"/>
            <a:ext cx="9143664" cy="685774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19100" y="1587260"/>
            <a:ext cx="5058674" cy="2130522"/>
          </a:xfrm>
        </p:spPr>
        <p:txBody>
          <a:bodyPr anchor="b">
            <a:normAutofit/>
          </a:bodyPr>
          <a:lstStyle>
            <a:lvl1pPr algn="l">
              <a:defRPr sz="2400" b="1" i="0" baseline="0">
                <a:solidFill>
                  <a:srgbClr val="383F5B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19099" y="3809858"/>
            <a:ext cx="5058675" cy="995056"/>
          </a:xfrm>
        </p:spPr>
        <p:txBody>
          <a:bodyPr/>
          <a:lstStyle>
            <a:lvl1pPr marL="0" indent="0" algn="l">
              <a:buNone/>
              <a:defRPr sz="1600">
                <a:solidFill>
                  <a:srgbClr val="292929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9" name="Текст 12">
            <a:extLst>
              <a:ext uri="{FF2B5EF4-FFF2-40B4-BE49-F238E27FC236}">
                <a16:creationId xmlns:a16="http://schemas.microsoft.com/office/drawing/2014/main" id="{F43A6188-F700-4D14-97C8-0E431E143EF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60852" y="453722"/>
            <a:ext cx="2268747" cy="2600029"/>
          </a:xfr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rgbClr val="292929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95168C5-DBE3-4AC9-BA6E-73C59C76ECAA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1691304" y="402139"/>
            <a:ext cx="877575" cy="569631"/>
          </a:xfrm>
        </p:spPr>
        <p:txBody>
          <a:bodyPr/>
          <a:lstStyle>
            <a:lvl1pPr marL="0" indent="0">
              <a:buNone/>
              <a:defRPr lang="en-US" dirty="0"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77718A5F-8C81-4E2C-8F65-A6AB55066E12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2870697" y="402138"/>
            <a:ext cx="877575" cy="569631"/>
          </a:xfrm>
        </p:spPr>
        <p:txBody>
          <a:bodyPr/>
          <a:lstStyle>
            <a:lvl1pPr marL="0" indent="0">
              <a:buNone/>
              <a:defRPr lang="en-US" dirty="0"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32D90276-3E1E-438E-9CA1-DF71FF606CBB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050090" y="402137"/>
            <a:ext cx="877575" cy="569631"/>
          </a:xfrm>
        </p:spPr>
        <p:txBody>
          <a:bodyPr/>
          <a:lstStyle>
            <a:lvl1pPr marL="0" indent="0">
              <a:buNone/>
              <a:defRPr lang="en-US" dirty="0"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E89FF71F-6BEA-44CD-B8F6-33CC98A38F9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15414" y="442166"/>
            <a:ext cx="997973" cy="489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36714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 - Светлый 2">
    <p:bg>
      <p:bgPr>
        <a:solidFill>
          <a:srgbClr val="383F5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752A03D-538A-4807-B844-A543E02AEDE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" y="126"/>
            <a:ext cx="9143664" cy="685774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19100" y="1587260"/>
            <a:ext cx="5058674" cy="2130522"/>
          </a:xfrm>
        </p:spPr>
        <p:txBody>
          <a:bodyPr anchor="b">
            <a:normAutofit/>
          </a:bodyPr>
          <a:lstStyle>
            <a:lvl1pPr algn="l">
              <a:defRPr sz="2400" b="1" i="0" baseline="0">
                <a:solidFill>
                  <a:srgbClr val="383F5B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19099" y="3809858"/>
            <a:ext cx="5058675" cy="995056"/>
          </a:xfrm>
        </p:spPr>
        <p:txBody>
          <a:bodyPr/>
          <a:lstStyle>
            <a:lvl1pPr marL="0" indent="0" algn="l">
              <a:buNone/>
              <a:defRPr sz="1600">
                <a:solidFill>
                  <a:srgbClr val="292929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9" name="Текст 12">
            <a:extLst>
              <a:ext uri="{FF2B5EF4-FFF2-40B4-BE49-F238E27FC236}">
                <a16:creationId xmlns:a16="http://schemas.microsoft.com/office/drawing/2014/main" id="{F43A6188-F700-4D14-97C8-0E431E143EF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60852" y="453722"/>
            <a:ext cx="2268747" cy="2600029"/>
          </a:xfr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rgbClr val="292929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4518DC2C-1308-422F-BCA6-5847CF5463EC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1691304" y="402139"/>
            <a:ext cx="877575" cy="569631"/>
          </a:xfrm>
        </p:spPr>
        <p:txBody>
          <a:bodyPr/>
          <a:lstStyle>
            <a:lvl1pPr marL="0" indent="0">
              <a:buNone/>
              <a:defRPr lang="en-US" dirty="0"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0823B93-AD19-4D5E-AD51-C52E72FCEF7F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2870697" y="402138"/>
            <a:ext cx="877575" cy="569631"/>
          </a:xfrm>
        </p:spPr>
        <p:txBody>
          <a:bodyPr/>
          <a:lstStyle>
            <a:lvl1pPr marL="0" indent="0">
              <a:buNone/>
              <a:defRPr lang="en-US" dirty="0"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80F787A9-67A9-404F-A1A2-4A990A2F29D7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050090" y="402137"/>
            <a:ext cx="877575" cy="569631"/>
          </a:xfrm>
        </p:spPr>
        <p:txBody>
          <a:bodyPr/>
          <a:lstStyle>
            <a:lvl1pPr marL="0" indent="0">
              <a:buNone/>
              <a:defRPr lang="en-US" dirty="0"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B8CE6A85-6D20-4B99-A00C-A83D8485B2F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15414" y="442166"/>
            <a:ext cx="997973" cy="489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567515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 - Светлый">
    <p:bg>
      <p:bgPr>
        <a:solidFill>
          <a:srgbClr val="383F5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D7767C5-E622-4392-B958-BC2A8F175FC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" y="126"/>
            <a:ext cx="9143664" cy="685774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19100" y="1587260"/>
            <a:ext cx="5058674" cy="2130522"/>
          </a:xfrm>
        </p:spPr>
        <p:txBody>
          <a:bodyPr anchor="b">
            <a:normAutofit/>
          </a:bodyPr>
          <a:lstStyle>
            <a:lvl1pPr algn="l">
              <a:defRPr sz="2400" b="1" i="0" baseline="0">
                <a:solidFill>
                  <a:srgbClr val="383F5B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19099" y="3809858"/>
            <a:ext cx="5058675" cy="995056"/>
          </a:xfrm>
        </p:spPr>
        <p:txBody>
          <a:bodyPr/>
          <a:lstStyle>
            <a:lvl1pPr marL="0" indent="0" algn="l">
              <a:buNone/>
              <a:defRPr sz="1600">
                <a:solidFill>
                  <a:srgbClr val="292929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078560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 - Темный">
    <p:bg>
      <p:bgPr>
        <a:solidFill>
          <a:srgbClr val="383F5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D7767C5-E622-4392-B958-BC2A8F175FC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" y="126"/>
            <a:ext cx="9143664" cy="685774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D786B9D-F74F-4E37-B286-349AE335E74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19100" y="1587260"/>
            <a:ext cx="5058674" cy="2130522"/>
          </a:xfrm>
        </p:spPr>
        <p:txBody>
          <a:bodyPr anchor="b">
            <a:normAutofit/>
          </a:bodyPr>
          <a:lstStyle>
            <a:lvl1pPr algn="l">
              <a:defRPr sz="2400" b="1" i="0" baseline="0"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19099" y="3809858"/>
            <a:ext cx="5058675" cy="995056"/>
          </a:xfrm>
        </p:spPr>
        <p:txBody>
          <a:bodyPr/>
          <a:lstStyle>
            <a:lvl1pPr marL="0" indent="0" algn="l"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887794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AF08A1E-6F98-4FFD-950E-32641B1588A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" y="126"/>
            <a:ext cx="9143664" cy="685774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9100" y="138026"/>
            <a:ext cx="5219700" cy="707364"/>
          </a:xfrm>
        </p:spPr>
        <p:txBody>
          <a:bodyPr>
            <a:normAutofit/>
          </a:bodyPr>
          <a:lstStyle>
            <a:lvl1pPr>
              <a:defRPr sz="1600"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9100" y="1268083"/>
            <a:ext cx="8305800" cy="528077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36302" y="309145"/>
            <a:ext cx="788598" cy="365125"/>
          </a:xfrm>
        </p:spPr>
        <p:txBody>
          <a:bodyPr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fld id="{CA156929-CA58-40CF-8E80-5C69451B907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57821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 - Темны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AF08A1E-6F98-4FFD-950E-32641B1588A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" y="126"/>
            <a:ext cx="9143664" cy="6857748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22B5BB04-CF2C-4F24-9AA2-C540F77D163C}"/>
              </a:ext>
            </a:extLst>
          </p:cNvPr>
          <p:cNvSpPr/>
          <p:nvPr userDrawn="1"/>
        </p:nvSpPr>
        <p:spPr>
          <a:xfrm>
            <a:off x="0" y="983288"/>
            <a:ext cx="9144000" cy="5874711"/>
          </a:xfrm>
          <a:prstGeom prst="rect">
            <a:avLst/>
          </a:prstGeom>
          <a:solidFill>
            <a:srgbClr val="383F5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83F5B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9100" y="138026"/>
            <a:ext cx="5219700" cy="707364"/>
          </a:xfrm>
        </p:spPr>
        <p:txBody>
          <a:bodyPr>
            <a:normAutofit/>
          </a:bodyPr>
          <a:lstStyle>
            <a:lvl1pPr>
              <a:defRPr sz="1600"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9100" y="1268083"/>
            <a:ext cx="8305800" cy="528077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36302" y="309145"/>
            <a:ext cx="788598" cy="365125"/>
          </a:xfrm>
        </p:spPr>
        <p:txBody>
          <a:bodyPr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fld id="{CA156929-CA58-40CF-8E80-5C69451B9078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A1C72D77-5E63-4B84-9F49-F6DE3CDD08E9}"/>
              </a:ext>
            </a:extLst>
          </p:cNvPr>
          <p:cNvCxnSpPr/>
          <p:nvPr userDrawn="1"/>
        </p:nvCxnSpPr>
        <p:spPr>
          <a:xfrm>
            <a:off x="0" y="983288"/>
            <a:ext cx="9144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42234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AF08A1E-6F98-4FFD-950E-32641B1588A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" y="126"/>
            <a:ext cx="9143664" cy="685774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9100" y="138026"/>
            <a:ext cx="5219700" cy="707364"/>
          </a:xfrm>
        </p:spPr>
        <p:txBody>
          <a:bodyPr>
            <a:normAutofit/>
          </a:bodyPr>
          <a:lstStyle>
            <a:lvl1pPr>
              <a:defRPr sz="1600"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36302" y="309145"/>
            <a:ext cx="788598" cy="365125"/>
          </a:xfrm>
        </p:spPr>
        <p:txBody>
          <a:bodyPr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fld id="{CA156929-CA58-40CF-8E80-5C69451B907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57445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 - Темны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AF08A1E-6F98-4FFD-950E-32641B1588A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" y="126"/>
            <a:ext cx="9143664" cy="685774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9100" y="138026"/>
            <a:ext cx="5219700" cy="707364"/>
          </a:xfrm>
        </p:spPr>
        <p:txBody>
          <a:bodyPr>
            <a:normAutofit/>
          </a:bodyPr>
          <a:lstStyle>
            <a:lvl1pPr>
              <a:defRPr sz="1600"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36302" y="309145"/>
            <a:ext cx="788598" cy="365125"/>
          </a:xfrm>
        </p:spPr>
        <p:txBody>
          <a:bodyPr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fld id="{CA156929-CA58-40CF-8E80-5C69451B907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B1FBAB93-FE7B-40FB-8512-58480EFB085C}"/>
              </a:ext>
            </a:extLst>
          </p:cNvPr>
          <p:cNvSpPr/>
          <p:nvPr userDrawn="1"/>
        </p:nvSpPr>
        <p:spPr>
          <a:xfrm>
            <a:off x="0" y="983288"/>
            <a:ext cx="9144000" cy="5874711"/>
          </a:xfrm>
          <a:prstGeom prst="rect">
            <a:avLst/>
          </a:prstGeom>
          <a:solidFill>
            <a:srgbClr val="383F5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83F5B"/>
              </a:solidFill>
            </a:endParaRPr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83AF73BA-D829-4C6D-AE3F-0B992C4C60E9}"/>
              </a:ext>
            </a:extLst>
          </p:cNvPr>
          <p:cNvCxnSpPr/>
          <p:nvPr userDrawn="1"/>
        </p:nvCxnSpPr>
        <p:spPr>
          <a:xfrm>
            <a:off x="0" y="983288"/>
            <a:ext cx="9144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04733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19100" y="365127"/>
            <a:ext cx="8305800" cy="11644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19100" y="1604356"/>
            <a:ext cx="8305800" cy="41646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38800" y="6108989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19100" y="610899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  <a:latin typeface="Russisch Sans" panose="00000506000000000000" pitchFamily="2" charset="0"/>
              </a:defRPr>
            </a:lvl1pPr>
          </a:lstStyle>
          <a:p>
            <a:fld id="{CA156929-CA58-40CF-8E80-5C69451B907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00522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6" r:id="rId2"/>
    <p:sldLayoutId id="2147483677" r:id="rId3"/>
    <p:sldLayoutId id="2147483678" r:id="rId4"/>
    <p:sldLayoutId id="2147483679" r:id="rId5"/>
    <p:sldLayoutId id="2147483662" r:id="rId6"/>
    <p:sldLayoutId id="2147483682" r:id="rId7"/>
    <p:sldLayoutId id="2147483680" r:id="rId8"/>
    <p:sldLayoutId id="2147483683" r:id="rId9"/>
    <p:sldLayoutId id="2147483681" r:id="rId10"/>
    <p:sldLayoutId id="214748368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rgbClr val="383F5B"/>
          </a:solidFill>
          <a:latin typeface="Russisch Sans" panose="00000506000000000000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600" kern="1200">
          <a:solidFill>
            <a:srgbClr val="292929"/>
          </a:solidFill>
          <a:latin typeface="Russisch Sans" panose="00000506000000000000" pitchFamily="2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292929"/>
          </a:solidFill>
          <a:latin typeface="Russisch Sans" panose="00000506000000000000" pitchFamily="2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000" kern="1200">
          <a:solidFill>
            <a:srgbClr val="292929"/>
          </a:solidFill>
          <a:latin typeface="Russisch Sans" panose="00000506000000000000" pitchFamily="2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900" kern="1200">
          <a:solidFill>
            <a:srgbClr val="292929"/>
          </a:solidFill>
          <a:latin typeface="Russisch Sans" panose="00000506000000000000" pitchFamily="2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800" kern="1200">
          <a:solidFill>
            <a:srgbClr val="292929"/>
          </a:solidFill>
          <a:latin typeface="Russisch Sans" panose="00000506000000000000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40" userDrawn="1">
          <p15:clr>
            <a:srgbClr val="F26B43"/>
          </p15:clr>
        </p15:guide>
        <p15:guide id="2" orient="horz" pos="4080" userDrawn="1">
          <p15:clr>
            <a:srgbClr val="F26B43"/>
          </p15:clr>
        </p15:guide>
        <p15:guide id="3" pos="264" userDrawn="1">
          <p15:clr>
            <a:srgbClr val="F26B43"/>
          </p15:clr>
        </p15:guide>
        <p15:guide id="4" pos="549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DBE595D-2D1A-4D1E-BA9A-005D3474FB5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0E4A828-B545-403F-8CC3-9CC1143F97B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id="{44B7A459-8D55-4148-AC47-4CC08DC917D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Объект 7">
            <a:extLst>
              <a:ext uri="{FF2B5EF4-FFF2-40B4-BE49-F238E27FC236}">
                <a16:creationId xmlns:a16="http://schemas.microsoft.com/office/drawing/2014/main" id="{B5A55D1B-9E12-497B-8538-2A7D41620269}"/>
              </a:ext>
            </a:extLst>
          </p:cNvPr>
          <p:cNvSpPr>
            <a:spLocks noGrp="1"/>
          </p:cNvSpPr>
          <p:nvPr>
            <p:ph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Объект 8">
            <a:extLst>
              <a:ext uri="{FF2B5EF4-FFF2-40B4-BE49-F238E27FC236}">
                <a16:creationId xmlns:a16="http://schemas.microsoft.com/office/drawing/2014/main" id="{E5B4983B-87A7-4F3C-9A32-E2E65ABB6DC6}"/>
              </a:ext>
            </a:extLst>
          </p:cNvPr>
          <p:cNvSpPr>
            <a:spLocks noGrp="1"/>
          </p:cNvSpPr>
          <p:nvPr>
            <p:ph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Объект 9">
            <a:extLst>
              <a:ext uri="{FF2B5EF4-FFF2-40B4-BE49-F238E27FC236}">
                <a16:creationId xmlns:a16="http://schemas.microsoft.com/office/drawing/2014/main" id="{BD5FB9E4-C64C-4D7E-887E-EA7391EDC3E6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85074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64929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80025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C868C8D-0A2A-471E-ADC3-E0A0B79851C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515E081-91E6-455F-A1D6-6A80C0A5802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E8DB54A-86D0-4F79-AB28-683DCD1FCCB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41F984E6-3E1E-4DA4-9FBB-16516F6B398E}"/>
              </a:ext>
            </a:extLst>
          </p:cNvPr>
          <p:cNvSpPr>
            <a:spLocks noGrp="1"/>
          </p:cNvSpPr>
          <p:nvPr>
            <p:ph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EE09DD78-FA4E-4FA4-B6D2-6036106FB497}"/>
              </a:ext>
            </a:extLst>
          </p:cNvPr>
          <p:cNvSpPr>
            <a:spLocks noGrp="1"/>
          </p:cNvSpPr>
          <p:nvPr>
            <p:ph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Объект 6">
            <a:extLst>
              <a:ext uri="{FF2B5EF4-FFF2-40B4-BE49-F238E27FC236}">
                <a16:creationId xmlns:a16="http://schemas.microsoft.com/office/drawing/2014/main" id="{E12F0E6B-9C48-44A8-AA41-95BD6939A7A8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67951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>
            <a:extLst>
              <a:ext uri="{FF2B5EF4-FFF2-40B4-BE49-F238E27FC236}">
                <a16:creationId xmlns:a16="http://schemas.microsoft.com/office/drawing/2014/main" id="{38E31B51-B3B2-47B1-ACF4-5CC9324FD02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Подзаголовок 8">
            <a:extLst>
              <a:ext uri="{FF2B5EF4-FFF2-40B4-BE49-F238E27FC236}">
                <a16:creationId xmlns:a16="http://schemas.microsoft.com/office/drawing/2014/main" id="{DEBCEE4E-7D1F-48D8-B6A7-9A2838E4026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Текст 9">
            <a:extLst>
              <a:ext uri="{FF2B5EF4-FFF2-40B4-BE49-F238E27FC236}">
                <a16:creationId xmlns:a16="http://schemas.microsoft.com/office/drawing/2014/main" id="{61240DEA-18B5-43A8-8D60-6042992AB3E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Объект 10">
            <a:extLst>
              <a:ext uri="{FF2B5EF4-FFF2-40B4-BE49-F238E27FC236}">
                <a16:creationId xmlns:a16="http://schemas.microsoft.com/office/drawing/2014/main" id="{BB9855BA-2775-4C65-89EC-B474A566C1C1}"/>
              </a:ext>
            </a:extLst>
          </p:cNvPr>
          <p:cNvSpPr>
            <a:spLocks noGrp="1"/>
          </p:cNvSpPr>
          <p:nvPr>
            <p:ph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Объект 11">
            <a:extLst>
              <a:ext uri="{FF2B5EF4-FFF2-40B4-BE49-F238E27FC236}">
                <a16:creationId xmlns:a16="http://schemas.microsoft.com/office/drawing/2014/main" id="{0089F459-4D02-4B58-BB1A-370A73593F8D}"/>
              </a:ext>
            </a:extLst>
          </p:cNvPr>
          <p:cNvSpPr>
            <a:spLocks noGrp="1"/>
          </p:cNvSpPr>
          <p:nvPr>
            <p:ph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Объект 12">
            <a:extLst>
              <a:ext uri="{FF2B5EF4-FFF2-40B4-BE49-F238E27FC236}">
                <a16:creationId xmlns:a16="http://schemas.microsoft.com/office/drawing/2014/main" id="{F7D4A3D9-BD9C-46E0-BFA0-81EF7736B34E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879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>
            <a:extLst>
              <a:ext uri="{FF2B5EF4-FFF2-40B4-BE49-F238E27FC236}">
                <a16:creationId xmlns:a16="http://schemas.microsoft.com/office/drawing/2014/main" id="{7DC8E456-F128-4510-A5D4-5D4DC202EF0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Подзаголовок 8">
            <a:extLst>
              <a:ext uri="{FF2B5EF4-FFF2-40B4-BE49-F238E27FC236}">
                <a16:creationId xmlns:a16="http://schemas.microsoft.com/office/drawing/2014/main" id="{F91BED7E-A2B1-4F1E-9510-9CAEA6D1E35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81237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522B863E-E310-4E20-9C83-C0DE242B4CA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Подзаголовок 4">
            <a:extLst>
              <a:ext uri="{FF2B5EF4-FFF2-40B4-BE49-F238E27FC236}">
                <a16:creationId xmlns:a16="http://schemas.microsoft.com/office/drawing/2014/main" id="{EF04B5A7-7C08-4A75-A06A-F7A334AA444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9913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7CEF65AE-8605-4215-AB3E-D668B7A5A6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4ACDD4FC-199A-411F-AB0C-9D427936E1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44007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213D57AE-488B-48FB-8295-A9E1553A7D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231B1A6F-8DEA-49FB-8F16-8D7EE7A84E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1721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64FDD5C7-B721-4292-B3CF-045F7B29A7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87418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FD8D31FF-E74E-4A49-A8DF-012727DF3C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368611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ИСЭ 3 на 4 - Шаблон" id="{5866B8F6-3C2A-4ADB-AE3E-D6BE508AEB12}" vid="{CC6C9C31-7A33-466C-A0C3-6AF44992690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</TotalTime>
  <Words>0</Words>
  <Application>Microsoft Office PowerPoint</Application>
  <PresentationFormat>Экран (4:3)</PresentationFormat>
  <Paragraphs>0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Calibri</vt:lpstr>
      <vt:lpstr>Russisch Sans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Екатерина Калинова</dc:creator>
  <cp:lastModifiedBy>Екатерина Калинова</cp:lastModifiedBy>
  <cp:revision>3</cp:revision>
  <dcterms:created xsi:type="dcterms:W3CDTF">2022-04-28T06:23:04Z</dcterms:created>
  <dcterms:modified xsi:type="dcterms:W3CDTF">2022-04-28T06:32:59Z</dcterms:modified>
</cp:coreProperties>
</file>